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95220-1EF0-731D-B5A5-496F4314B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0A2B85-FD96-3288-669B-19294D2E5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6155A-3918-B9D4-EBD1-3E1CAD7EB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7076F-161F-46C8-8732-471F1AE20EDC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C5C6F-FD1C-722F-EE0F-62F2BF92A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0F859-28E2-C278-3AC7-49E5D6BB7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E2335-80A5-4B5C-A59F-7B7BF46C9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130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C6056-7D6F-0533-559D-CE03731FA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69F0F-5C76-7097-65BE-8CA34FAE1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703C5-AA12-E85B-EF26-4EE7E84E5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7076F-161F-46C8-8732-471F1AE20EDC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27581-F6D9-61AD-A1DE-D0E4604D0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B67C5-E062-6AB8-1F41-A8651A6A9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E2335-80A5-4B5C-A59F-7B7BF46C9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975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4913E6-EC32-5018-0C29-1D28F547F8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1B186B-A35F-E006-AB85-4FB8E88216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39987-EE67-AEA9-4F77-D2AD62572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7076F-161F-46C8-8732-471F1AE20EDC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A08C-B23B-42CD-CA0E-6414A07B3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E7925-011F-33B1-5A52-F9F24D25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E2335-80A5-4B5C-A59F-7B7BF46C9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55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D53B6-B1CA-6DB2-7719-413F1CC97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DC7F8-074B-38EB-CF29-4C266FE26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05AFF-C7BC-ADB2-8969-5517B0CAE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7076F-161F-46C8-8732-471F1AE20EDC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B50C7-8C7E-1134-7213-867487A86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55518-5D8E-D96B-990F-C278372DB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E2335-80A5-4B5C-A59F-7B7BF46C9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70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81BA9-58A8-5148-0192-BE5D9C547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6C4F67-EC2D-BE13-AF22-A875BA589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005AD2-7615-8244-EED0-6508FA111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7076F-161F-46C8-8732-471F1AE20EDC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B041E-28EC-87F2-3284-018A4BC0A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86848-7048-3B81-3EF4-4F7A4FA29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E2335-80A5-4B5C-A59F-7B7BF46C9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1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562C9-4CBE-A778-464E-F34972CD3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ACE16-773A-A61F-0946-B35A506A5B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AEF95-35ED-926F-4ACC-D8634737F7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1357CC-9CC2-BFF2-549B-E0657CF95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7076F-161F-46C8-8732-471F1AE20EDC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596EEB-DFD0-56A4-5A85-4CD375EB4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FBBAE4-48ED-4328-ABA5-0DD120082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E2335-80A5-4B5C-A59F-7B7BF46C9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829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777DA-2B2D-920F-02CD-D3EA1B94D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4A9A4-014E-2E3C-340A-D8E84439B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048A28-C271-16EA-9E91-AB9B517BA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362E2D-2894-D9D2-5BB7-681A67B44E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E6C4ED-904B-543D-71C8-E65F9868FB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E89181-43C9-6557-AB55-275D14347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7076F-161F-46C8-8732-471F1AE20EDC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5B7426-73B2-CD1A-EEFD-4650C5907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10C65F-1EAE-A5D9-23DB-E19B2C3A4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E2335-80A5-4B5C-A59F-7B7BF46C9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812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BE66C-7DC0-8127-36D1-0D3EAFEB0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192578-176B-5A49-F3CE-1E90F0AA6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7076F-161F-46C8-8732-471F1AE20EDC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9EF1D6-B339-2FBD-1E4A-FEEBAD407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78058B-B908-CBCC-7F42-5BA3E7CB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E2335-80A5-4B5C-A59F-7B7BF46C9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667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E412EB-A208-CDD7-09D0-2AFC6272D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7076F-161F-46C8-8732-471F1AE20EDC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A4CF89-45B7-507C-FCB3-079F4A106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D187B-7850-788E-F781-C548A47E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E2335-80A5-4B5C-A59F-7B7BF46C9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21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4E959-3FCB-C2EE-86B2-B7ACA267A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F52D6-F3D8-8222-0A73-74FEEB12F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4746D-10FF-3092-FA41-0968BB5322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E46FA5-DD2F-F16B-E159-45B04B120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7076F-161F-46C8-8732-471F1AE20EDC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C8DD6-B281-036E-A63E-C87484A45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901C67-B7EF-796F-62C6-F60FDC647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E2335-80A5-4B5C-A59F-7B7BF46C9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520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E0E69-C7FE-ABAB-ADCE-9F5894B74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9607BF-386C-A288-9F7C-EBDD7A0843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26C65-8CBC-39F6-073F-54859BBEB8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6FA7C4-E0D2-2BB2-3ABF-D63F5751B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7076F-161F-46C8-8732-471F1AE20EDC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92A501-E2C5-BFF7-BD76-1D527CA8E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47BF96-9B16-7391-A7A6-8C58C0168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E2335-80A5-4B5C-A59F-7B7BF46C9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363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EC2F8B-565C-46E5-E5E5-054CA157F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EB980-B76C-DBFE-0379-BC712A1EC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47057-0811-5081-4C70-4189281A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7076F-161F-46C8-8732-471F1AE20EDC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E0E90-5462-DBE4-7620-A04D988567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D0EDB-64FC-1FDA-6BD8-C302E326AD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E2335-80A5-4B5C-A59F-7B7BF46C9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018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27917B0-207B-F692-1BD7-DD940C324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899" y="0"/>
            <a:ext cx="9174480" cy="688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32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A32255-F62C-0DEB-9AC4-365B62B09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24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E886A8-F6F2-D2EF-F3BD-7A83FA5C5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0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2422FC-6A8E-58C3-F05A-9D761F635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47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94166F-970A-ED59-EB73-C3D105FE4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44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F86FFF-D5DE-8C85-74AA-A93584FF2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813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75010D-49A5-0011-D59B-5C6439CB0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891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AEFEEC-A7C8-F0CA-2781-A5DE4DC0F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"/>
            <a:ext cx="9144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946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138CE7-95AB-4886-6094-C460B7B3F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837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5DE249-2091-C763-1697-556B82CDD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87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B32FAE-7A12-6C0E-AF7D-E33E80D04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02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CC6F29-2672-261C-3953-523C07016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463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BCA298-397D-A0D5-34D9-D9BBF9F30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29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F09EFE-0120-08CC-89C8-28F417EA6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92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FB5155-013A-A0C1-4987-812F1D409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56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B724DF-47D1-1669-E381-041FEA73A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579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66D91F-F088-05B3-4624-5FF8CB60B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-1"/>
            <a:ext cx="9139311" cy="685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873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85320C-8423-FE85-6BA2-3A939F5D6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98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5989D4-FE1C-4757-8B27-ED98FBF2F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588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0DDCC9-1F0D-DCC5-6330-72282B745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29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65DE18-68AC-32C9-341C-D8EC1B0B3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991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7417E2-7ED9-62DE-8F79-0F0A61CEA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32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340708-AD25-3A89-51C7-DFA9AB0B3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324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40A133-E704-B0F1-E360-0F742D087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936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DF0F70-324C-9FAE-CDB5-E01EFF498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-1"/>
            <a:ext cx="9139311" cy="685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027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0044C5-584E-6B47-C610-4C368E95B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974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C5D2D2-8460-01E6-A831-0FE720539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63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960378-C570-B1B7-EA5F-130D1C724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-1"/>
            <a:ext cx="9139311" cy="685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4501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0FB2D5-145F-8FA9-CBAA-E4A1A4E07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960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076C5E-984C-04AF-D234-101195847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914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5D3518-26CA-49D0-356F-7F017E79F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"/>
            <a:ext cx="9195582" cy="689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8645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C61ECD-F205-F221-3306-F6D60775E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506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1ADCA3-714C-CE38-302B-1A9231931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174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1267CA-C9E8-D80B-E1C5-61629A573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963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E5152C-0BC4-AE61-DF7C-7164CBB2B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0"/>
            <a:ext cx="9143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4177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ED2958-5383-AB48-B61E-C437DE03D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-1"/>
            <a:ext cx="9139311" cy="685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2714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78927E-5980-7449-7F4A-D386E0F82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3306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0448BE-6A31-5D75-FE16-86B0570B8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18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995098-FD84-A3EF-E6E5-9FC5188B5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311" y="-3517"/>
            <a:ext cx="9148689" cy="686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22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BBA0C3-F930-BC38-A705-D3A765C61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835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175B0-F9F2-4B9D-C361-410462E12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38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C27398-DF1D-39EB-9DE9-9D7906FF7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33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1869AA-EE13-B8ED-CCC0-39E399FE4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54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9A9C12-9B19-F398-6994-81C0A0470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44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0</Words>
  <Application>Microsoft Office PowerPoint</Application>
  <PresentationFormat>Widescreen</PresentationFormat>
  <Paragraphs>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ABK</dc:creator>
  <cp:lastModifiedBy>ABK</cp:lastModifiedBy>
  <cp:revision>12</cp:revision>
  <dcterms:created xsi:type="dcterms:W3CDTF">2023-02-20T06:37:18Z</dcterms:created>
  <dcterms:modified xsi:type="dcterms:W3CDTF">2023-02-20T10:44:53Z</dcterms:modified>
</cp:coreProperties>
</file>